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DA475-B640-4EFD-9AF4-432482DF2E6B}" type="datetimeFigureOut">
              <a:rPr lang="en-ZA" smtClean="0"/>
              <a:t>2013/12/22</a:t>
            </a:fld>
            <a:endParaRPr lang="en-ZA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1126B-8BF3-4246-94A2-C09C4389CABD}" type="slidenum">
              <a:rPr lang="en-ZA" smtClean="0"/>
              <a:t>‹#›</a:t>
            </a:fld>
            <a:endParaRPr lang="en-Z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DA475-B640-4EFD-9AF4-432482DF2E6B}" type="datetimeFigureOut">
              <a:rPr lang="en-ZA" smtClean="0"/>
              <a:t>2013/12/22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1126B-8BF3-4246-94A2-C09C4389CABD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DA475-B640-4EFD-9AF4-432482DF2E6B}" type="datetimeFigureOut">
              <a:rPr lang="en-ZA" smtClean="0"/>
              <a:t>2013/12/22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1126B-8BF3-4246-94A2-C09C4389CABD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DA475-B640-4EFD-9AF4-432482DF2E6B}" type="datetimeFigureOut">
              <a:rPr lang="en-ZA" smtClean="0"/>
              <a:t>2013/12/22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1126B-8BF3-4246-94A2-C09C4389CABD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DA475-B640-4EFD-9AF4-432482DF2E6B}" type="datetimeFigureOut">
              <a:rPr lang="en-ZA" smtClean="0"/>
              <a:t>2013/12/22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1126B-8BF3-4246-94A2-C09C4389CABD}" type="slidenum">
              <a:rPr lang="en-ZA" smtClean="0"/>
              <a:t>‹#›</a:t>
            </a:fld>
            <a:endParaRPr lang="en-Z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DA475-B640-4EFD-9AF4-432482DF2E6B}" type="datetimeFigureOut">
              <a:rPr lang="en-ZA" smtClean="0"/>
              <a:t>2013/12/22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1126B-8BF3-4246-94A2-C09C4389CABD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DA475-B640-4EFD-9AF4-432482DF2E6B}" type="datetimeFigureOut">
              <a:rPr lang="en-ZA" smtClean="0"/>
              <a:t>2013/12/22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1126B-8BF3-4246-94A2-C09C4389CABD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DA475-B640-4EFD-9AF4-432482DF2E6B}" type="datetimeFigureOut">
              <a:rPr lang="en-ZA" smtClean="0"/>
              <a:t>2013/12/22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1126B-8BF3-4246-94A2-C09C4389CABD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DA475-B640-4EFD-9AF4-432482DF2E6B}" type="datetimeFigureOut">
              <a:rPr lang="en-ZA" smtClean="0"/>
              <a:t>2013/12/22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1126B-8BF3-4246-94A2-C09C4389CABD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DA475-B640-4EFD-9AF4-432482DF2E6B}" type="datetimeFigureOut">
              <a:rPr lang="en-ZA" smtClean="0"/>
              <a:t>2013/12/22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1126B-8BF3-4246-94A2-C09C4389CABD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DA475-B640-4EFD-9AF4-432482DF2E6B}" type="datetimeFigureOut">
              <a:rPr lang="en-ZA" smtClean="0"/>
              <a:t>2013/12/22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781126B-8BF3-4246-94A2-C09C4389CABD}" type="slidenum">
              <a:rPr lang="en-ZA" smtClean="0"/>
              <a:t>‹#›</a:t>
            </a:fld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9BDA475-B640-4EFD-9AF4-432482DF2E6B}" type="datetimeFigureOut">
              <a:rPr lang="en-ZA" smtClean="0"/>
              <a:t>2013/12/22</a:t>
            </a:fld>
            <a:endParaRPr lang="en-ZA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781126B-8BF3-4246-94A2-C09C4389CABD}" type="slidenum">
              <a:rPr lang="en-ZA" smtClean="0"/>
              <a:t>‹#›</a:t>
            </a:fld>
            <a:endParaRPr lang="en-ZA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Ons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Wonderlike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Verlosser</a:t>
            </a:r>
            <a:r>
              <a:rPr lang="en-US" dirty="0" smtClean="0">
                <a:solidFill>
                  <a:schemeClr val="tx1"/>
                </a:solidFill>
              </a:rPr>
              <a:t> is </a:t>
            </a:r>
            <a:r>
              <a:rPr lang="en-US" dirty="0" err="1" smtClean="0">
                <a:solidFill>
                  <a:schemeClr val="tx1"/>
                </a:solidFill>
              </a:rPr>
              <a:t>gebore</a:t>
            </a:r>
            <a:endParaRPr lang="en-ZA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573016"/>
            <a:ext cx="7854696" cy="1408120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 err="1" smtClean="0"/>
              <a:t>Jesaja</a:t>
            </a:r>
            <a:r>
              <a:rPr lang="en-US" sz="4400" b="1" dirty="0" smtClean="0"/>
              <a:t> 8:23-9:6</a:t>
            </a:r>
            <a:endParaRPr lang="en-ZA" sz="44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Einde</a:t>
            </a:r>
            <a:r>
              <a:rPr lang="en-US" b="1" dirty="0" smtClean="0"/>
              <a:t> </a:t>
            </a:r>
            <a:r>
              <a:rPr lang="en-US" b="1" dirty="0" err="1" smtClean="0"/>
              <a:t>vd</a:t>
            </a:r>
            <a:r>
              <a:rPr lang="en-US" b="1" dirty="0" smtClean="0"/>
              <a:t> </a:t>
            </a:r>
            <a:r>
              <a:rPr lang="en-US" b="1" dirty="0" err="1" smtClean="0"/>
              <a:t>Oorlog:Skoene</a:t>
            </a:r>
            <a:endParaRPr lang="en-ZA" b="1" dirty="0"/>
          </a:p>
        </p:txBody>
      </p:sp>
      <p:pic>
        <p:nvPicPr>
          <p:cNvPr id="4" name="Content Placeholder 3" descr="Ons Wonderlike Verlosse SKOEN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339752" y="1772816"/>
            <a:ext cx="4619352" cy="5085184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 err="1" smtClean="0"/>
              <a:t>Einde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vd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Oorlog</a:t>
            </a:r>
            <a:r>
              <a:rPr lang="en-US" sz="3600" b="1" dirty="0" smtClean="0"/>
              <a:t>: Uniform </a:t>
            </a:r>
            <a:r>
              <a:rPr lang="en-US" sz="3600" b="1" dirty="0" err="1" smtClean="0"/>
              <a:t>vol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Bloed</a:t>
            </a:r>
            <a:endParaRPr lang="en-ZA" sz="3600" b="1" dirty="0"/>
          </a:p>
        </p:txBody>
      </p:sp>
      <p:pic>
        <p:nvPicPr>
          <p:cNvPr id="4" name="Content Placeholder 3" descr="Ons Wonderlike Verlosser UNIFORM MET BLOED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51520" y="1783895"/>
            <a:ext cx="3298169" cy="5074105"/>
          </a:xfrm>
        </p:spPr>
      </p:pic>
      <p:pic>
        <p:nvPicPr>
          <p:cNvPr id="1026" name="Picture 2" descr="C:\Documents and Settings\user\My Documents\My Pictures\Jan Frederik se nessie\Ons Wonderlike Verlosser UNIFORM VOL BLOEDjpg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1880" y="1779136"/>
            <a:ext cx="5028382" cy="50788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4.Die </a:t>
            </a:r>
            <a:r>
              <a:rPr lang="en-US" b="1" dirty="0" err="1" smtClean="0"/>
              <a:t>Wonderlike</a:t>
            </a:r>
            <a:r>
              <a:rPr lang="en-US" b="1" dirty="0" smtClean="0"/>
              <a:t> </a:t>
            </a:r>
            <a:r>
              <a:rPr lang="en-US" b="1" dirty="0" err="1" smtClean="0"/>
              <a:t>Verlosser</a:t>
            </a:r>
            <a:endParaRPr lang="en-Z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a)`n </a:t>
            </a:r>
            <a:r>
              <a:rPr lang="en-US" sz="4000" b="1" dirty="0" err="1" smtClean="0"/>
              <a:t>Seun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vir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ons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gegee</a:t>
            </a:r>
            <a:r>
              <a:rPr lang="en-US" sz="4000" b="1" dirty="0" smtClean="0"/>
              <a:t> (v5)</a:t>
            </a:r>
          </a:p>
          <a:p>
            <a:r>
              <a:rPr lang="en-US" sz="4000" b="1" dirty="0" smtClean="0"/>
              <a:t>b)</a:t>
            </a:r>
            <a:r>
              <a:rPr lang="en-US" sz="4000" b="1" dirty="0" err="1" smtClean="0"/>
              <a:t>Hy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kom</a:t>
            </a:r>
            <a:r>
              <a:rPr lang="en-US" sz="4000" b="1" dirty="0" smtClean="0"/>
              <a:t> as </a:t>
            </a:r>
            <a:r>
              <a:rPr lang="en-US" sz="4000" b="1" dirty="0" err="1" smtClean="0"/>
              <a:t>Heerser</a:t>
            </a:r>
            <a:r>
              <a:rPr lang="en-US" sz="4000" b="1" dirty="0" smtClean="0"/>
              <a:t>(v5)</a:t>
            </a:r>
          </a:p>
          <a:p>
            <a:endParaRPr lang="en-ZA" sz="4000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b="1" dirty="0" smtClean="0"/>
              <a:t>5.Sy Name </a:t>
            </a:r>
            <a:r>
              <a:rPr lang="en-US" sz="4000" b="1" dirty="0" err="1" smtClean="0"/>
              <a:t>sê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Wie</a:t>
            </a:r>
            <a:r>
              <a:rPr lang="en-US" sz="4000" b="1" dirty="0" smtClean="0"/>
              <a:t> en </a:t>
            </a:r>
            <a:r>
              <a:rPr lang="en-US" sz="4000" b="1" dirty="0" err="1" smtClean="0"/>
              <a:t>Wat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Hy</a:t>
            </a:r>
            <a:r>
              <a:rPr lang="en-US" sz="4000" b="1" dirty="0" smtClean="0"/>
              <a:t> is</a:t>
            </a:r>
            <a:endParaRPr lang="en-ZA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a)</a:t>
            </a:r>
            <a:r>
              <a:rPr lang="en-US" sz="4000" b="1" dirty="0" err="1" smtClean="0"/>
              <a:t>Wonderbare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Raadsman</a:t>
            </a:r>
            <a:endParaRPr lang="en-US" sz="4000" b="1" dirty="0" smtClean="0"/>
          </a:p>
          <a:p>
            <a:r>
              <a:rPr lang="en-US" sz="4000" b="1" dirty="0" smtClean="0"/>
              <a:t>b)</a:t>
            </a:r>
            <a:r>
              <a:rPr lang="en-US" sz="4000" b="1" dirty="0" err="1" smtClean="0"/>
              <a:t>Magtige</a:t>
            </a:r>
            <a:r>
              <a:rPr lang="en-US" sz="4000" b="1" dirty="0" smtClean="0"/>
              <a:t> God</a:t>
            </a:r>
          </a:p>
          <a:p>
            <a:r>
              <a:rPr lang="en-US" sz="4000" b="1" dirty="0" smtClean="0"/>
              <a:t>c)</a:t>
            </a:r>
            <a:r>
              <a:rPr lang="en-US" sz="4000" b="1" dirty="0" err="1" smtClean="0"/>
              <a:t>Ewige</a:t>
            </a:r>
            <a:r>
              <a:rPr lang="en-US" sz="4000" b="1" dirty="0" smtClean="0"/>
              <a:t> Vader</a:t>
            </a:r>
          </a:p>
          <a:p>
            <a:r>
              <a:rPr lang="en-US" sz="4000" b="1" dirty="0" smtClean="0"/>
              <a:t>d)</a:t>
            </a:r>
            <a:r>
              <a:rPr lang="en-US" sz="4000" b="1" dirty="0" err="1" smtClean="0"/>
              <a:t>Vredevors</a:t>
            </a:r>
            <a:endParaRPr lang="en-US" sz="4000" b="1" dirty="0" smtClean="0"/>
          </a:p>
          <a:p>
            <a:endParaRPr lang="en-ZA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6.Sy </a:t>
            </a:r>
            <a:r>
              <a:rPr lang="en-US" b="1" dirty="0" err="1" smtClean="0"/>
              <a:t>Ryk</a:t>
            </a:r>
            <a:r>
              <a:rPr lang="en-US" b="1" dirty="0" smtClean="0"/>
              <a:t> </a:t>
            </a:r>
            <a:r>
              <a:rPr lang="en-US" b="1" dirty="0" err="1" smtClean="0"/>
              <a:t>Ewige</a:t>
            </a:r>
            <a:r>
              <a:rPr lang="en-US" b="1" dirty="0" smtClean="0"/>
              <a:t> </a:t>
            </a:r>
            <a:r>
              <a:rPr lang="en-US" b="1" dirty="0" err="1" smtClean="0"/>
              <a:t>Vrederyk</a:t>
            </a:r>
            <a:r>
              <a:rPr lang="en-US" b="1" dirty="0" smtClean="0"/>
              <a:t>(v6)</a:t>
            </a:r>
            <a:endParaRPr lang="en-Z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/>
              <a:t>a)`n </a:t>
            </a:r>
            <a:r>
              <a:rPr lang="en-US" sz="4400" b="1" dirty="0" err="1" smtClean="0"/>
              <a:t>Groeiende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Ryk</a:t>
            </a:r>
            <a:endParaRPr lang="en-US" sz="4400" b="1" dirty="0" smtClean="0"/>
          </a:p>
          <a:p>
            <a:r>
              <a:rPr lang="en-US" sz="4400" b="1" dirty="0" smtClean="0"/>
              <a:t>b)</a:t>
            </a:r>
            <a:r>
              <a:rPr lang="en-US" sz="4400" b="1" dirty="0" err="1" smtClean="0"/>
              <a:t>Gevestig</a:t>
            </a:r>
            <a:r>
              <a:rPr lang="en-US" sz="4400" b="1" dirty="0" smtClean="0"/>
              <a:t> op </a:t>
            </a:r>
            <a:r>
              <a:rPr lang="en-US" sz="4400" b="1" dirty="0" err="1" smtClean="0"/>
              <a:t>Reg</a:t>
            </a:r>
            <a:r>
              <a:rPr lang="en-US" sz="4400" b="1" dirty="0" smtClean="0"/>
              <a:t> en </a:t>
            </a:r>
            <a:r>
              <a:rPr lang="en-US" sz="4400" b="1" dirty="0" err="1" smtClean="0"/>
              <a:t>Geregtigheid</a:t>
            </a:r>
            <a:endParaRPr lang="en-US" sz="4400" b="1" dirty="0" smtClean="0"/>
          </a:p>
          <a:p>
            <a:endParaRPr lang="en-ZA" sz="3600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525112"/>
          </a:xfrm>
        </p:spPr>
        <p:txBody>
          <a:bodyPr/>
          <a:lstStyle/>
          <a:p>
            <a:endParaRPr lang="en-Z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55989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6600" b="1" dirty="0" smtClean="0">
                <a:solidFill>
                  <a:srgbClr val="C00000"/>
                </a:solidFill>
              </a:rPr>
              <a:t>GOD</a:t>
            </a:r>
          </a:p>
          <a:p>
            <a:pPr algn="ctr">
              <a:buNone/>
            </a:pPr>
            <a:r>
              <a:rPr lang="en-US" sz="6600" b="1" dirty="0" smtClean="0">
                <a:solidFill>
                  <a:srgbClr val="C00000"/>
                </a:solidFill>
              </a:rPr>
              <a:t>WAARBORG</a:t>
            </a:r>
          </a:p>
          <a:p>
            <a:pPr algn="ctr">
              <a:buNone/>
            </a:pPr>
            <a:r>
              <a:rPr lang="en-US" sz="6600" b="1" dirty="0" smtClean="0">
                <a:solidFill>
                  <a:srgbClr val="C00000"/>
                </a:solidFill>
              </a:rPr>
              <a:t>DIE</a:t>
            </a:r>
          </a:p>
          <a:p>
            <a:pPr algn="ctr">
              <a:buNone/>
            </a:pPr>
            <a:r>
              <a:rPr lang="en-US" sz="6600" b="1" dirty="0" smtClean="0">
                <a:solidFill>
                  <a:srgbClr val="C00000"/>
                </a:solidFill>
              </a:rPr>
              <a:t>RYK</a:t>
            </a:r>
            <a:endParaRPr lang="en-ZA" sz="66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1.Agtergrond(8:23)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4800" b="1" dirty="0" smtClean="0"/>
              <a:t>Die </a:t>
            </a:r>
            <a:r>
              <a:rPr lang="en-US" sz="4800" b="1" dirty="0" err="1" smtClean="0"/>
              <a:t>groot</a:t>
            </a:r>
            <a:r>
              <a:rPr lang="en-US" sz="4800" b="1" dirty="0" smtClean="0"/>
              <a:t> </a:t>
            </a:r>
            <a:r>
              <a:rPr lang="en-US" sz="4800" b="1" dirty="0" err="1" smtClean="0"/>
              <a:t>Duisternis</a:t>
            </a:r>
            <a:r>
              <a:rPr lang="en-US" sz="4800" b="1" dirty="0" smtClean="0"/>
              <a:t> en die </a:t>
            </a:r>
            <a:r>
              <a:rPr lang="en-US" sz="4800" b="1" dirty="0" err="1" smtClean="0"/>
              <a:t>Oorsaak</a:t>
            </a:r>
            <a:r>
              <a:rPr lang="en-US" sz="4800" b="1" dirty="0" smtClean="0"/>
              <a:t> </a:t>
            </a:r>
            <a:r>
              <a:rPr lang="en-US" sz="4800" b="1" dirty="0" err="1" smtClean="0"/>
              <a:t>daarvan</a:t>
            </a:r>
            <a:endParaRPr lang="en-ZA" sz="48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212744"/>
          </a:xfrm>
        </p:spPr>
        <p:txBody>
          <a:bodyPr/>
          <a:lstStyle/>
          <a:p>
            <a:r>
              <a:rPr lang="en-US" b="1" dirty="0" smtClean="0"/>
              <a:t>2.Wonderlike </a:t>
            </a:r>
            <a:r>
              <a:rPr lang="en-US" b="1" dirty="0" err="1" smtClean="0"/>
              <a:t>Belofte</a:t>
            </a:r>
            <a:r>
              <a:rPr lang="en-US" b="1" dirty="0" smtClean="0"/>
              <a:t>(9:1)</a:t>
            </a:r>
            <a:endParaRPr lang="en-Z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68960"/>
            <a:ext cx="8229600" cy="325564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6600" b="1" dirty="0" err="1" smtClean="0"/>
              <a:t>Lig</a:t>
            </a:r>
            <a:r>
              <a:rPr lang="en-US" sz="6600" b="1" dirty="0" smtClean="0"/>
              <a:t> in </a:t>
            </a:r>
            <a:r>
              <a:rPr lang="en-US" sz="6600" b="1" dirty="0" err="1" smtClean="0"/>
              <a:t>Duisternis</a:t>
            </a:r>
            <a:endParaRPr lang="en-ZA" sz="66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3.Groot </a:t>
            </a:r>
            <a:r>
              <a:rPr lang="en-US" b="1" dirty="0" err="1" smtClean="0"/>
              <a:t>Blydskap</a:t>
            </a:r>
            <a:endParaRPr lang="en-Z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/>
              <a:t>a)`n Volk word </a:t>
            </a:r>
            <a:r>
              <a:rPr lang="en-US" sz="4400" b="1" dirty="0" err="1" smtClean="0"/>
              <a:t>herstel</a:t>
            </a:r>
            <a:r>
              <a:rPr lang="en-US" sz="4400" b="1" dirty="0" smtClean="0"/>
              <a:t> (v2)</a:t>
            </a:r>
          </a:p>
          <a:p>
            <a:r>
              <a:rPr lang="en-US" sz="4400" b="1" dirty="0" smtClean="0"/>
              <a:t>b)</a:t>
            </a:r>
            <a:r>
              <a:rPr lang="en-US" sz="4400" b="1" dirty="0" err="1" smtClean="0"/>
              <a:t>Bevryding</a:t>
            </a:r>
            <a:r>
              <a:rPr lang="en-US" sz="4400" b="1" dirty="0" smtClean="0"/>
              <a:t>(v3)</a:t>
            </a:r>
          </a:p>
          <a:p>
            <a:r>
              <a:rPr lang="en-US" sz="4400" b="1" dirty="0" smtClean="0"/>
              <a:t>c)</a:t>
            </a:r>
            <a:r>
              <a:rPr lang="en-US" sz="4400" b="1" dirty="0" err="1" smtClean="0"/>
              <a:t>Einde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vd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Oorlog</a:t>
            </a:r>
            <a:endParaRPr lang="en-ZA" sz="44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/>
              <a:t>Blydskap</a:t>
            </a:r>
            <a:r>
              <a:rPr lang="en-US" b="1" dirty="0" smtClean="0"/>
              <a:t> </a:t>
            </a:r>
            <a:r>
              <a:rPr lang="en-US" b="1" dirty="0" err="1" smtClean="0"/>
              <a:t>soos</a:t>
            </a:r>
            <a:r>
              <a:rPr lang="en-US" b="1" dirty="0" smtClean="0"/>
              <a:t> in die </a:t>
            </a:r>
            <a:r>
              <a:rPr lang="en-US" b="1" dirty="0" err="1" smtClean="0"/>
              <a:t>Oestyd</a:t>
            </a:r>
            <a:endParaRPr lang="en-ZA" b="1" dirty="0"/>
          </a:p>
        </p:txBody>
      </p:sp>
      <p:pic>
        <p:nvPicPr>
          <p:cNvPr id="4" name="Content Placeholder 3" descr="Ons Wonderlike Verlosser OE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029962" y="1772816"/>
            <a:ext cx="7641670" cy="5085184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370416"/>
          </a:xfrm>
        </p:spPr>
        <p:txBody>
          <a:bodyPr>
            <a:noAutofit/>
          </a:bodyPr>
          <a:lstStyle/>
          <a:p>
            <a:r>
              <a:rPr lang="en-US" sz="4400" b="1" dirty="0" err="1" smtClean="0"/>
              <a:t>Blydskap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oor</a:t>
            </a:r>
            <a:r>
              <a:rPr lang="en-US" sz="4400" b="1" dirty="0" smtClean="0"/>
              <a:t> die </a:t>
            </a:r>
            <a:r>
              <a:rPr lang="en-US" sz="4400" b="1" dirty="0" err="1" smtClean="0"/>
              <a:t>Buit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wat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verdeel</a:t>
            </a:r>
            <a:r>
              <a:rPr lang="en-US" sz="4400" b="1" dirty="0" smtClean="0"/>
              <a:t> word</a:t>
            </a:r>
            <a:endParaRPr lang="en-ZA" sz="4400" b="1" dirty="0"/>
          </a:p>
        </p:txBody>
      </p:sp>
      <p:pic>
        <p:nvPicPr>
          <p:cNvPr id="4" name="Content Placeholder 3" descr="Ons Wonderlike Verlosser OORLOGBUIT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" y="1988840"/>
            <a:ext cx="9106784" cy="4869160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Bevryding</a:t>
            </a:r>
            <a:r>
              <a:rPr lang="en-US" b="1" dirty="0" smtClean="0"/>
              <a:t>: </a:t>
            </a:r>
            <a:r>
              <a:rPr lang="en-US" b="1" dirty="0" err="1" smtClean="0"/>
              <a:t>Juk</a:t>
            </a:r>
            <a:r>
              <a:rPr lang="en-US" b="1" dirty="0" smtClean="0"/>
              <a:t> </a:t>
            </a:r>
            <a:r>
              <a:rPr lang="en-US" b="1" dirty="0" err="1" smtClean="0"/>
              <a:t>verbreek</a:t>
            </a:r>
            <a:endParaRPr lang="en-ZA" b="1" dirty="0"/>
          </a:p>
        </p:txBody>
      </p:sp>
      <p:pic>
        <p:nvPicPr>
          <p:cNvPr id="4" name="Content Placeholder 3" descr="Ons Wonderlike Verlosser JUK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95537" y="1988840"/>
            <a:ext cx="8540026" cy="4869160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Bevyding:Boeie</a:t>
            </a:r>
            <a:r>
              <a:rPr lang="en-US" b="1" dirty="0" smtClean="0"/>
              <a:t> </a:t>
            </a:r>
            <a:r>
              <a:rPr lang="en-US" b="1" dirty="0" err="1" smtClean="0"/>
              <a:t>gebreek</a:t>
            </a:r>
            <a:endParaRPr lang="en-ZA" b="1" dirty="0"/>
          </a:p>
        </p:txBody>
      </p:sp>
      <p:pic>
        <p:nvPicPr>
          <p:cNvPr id="4" name="Content Placeholder 3" descr="Ons Wonderlike Verlosser BOEIE VERBREEK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547664" y="1871710"/>
            <a:ext cx="5291728" cy="4797650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Bevryding:Stok</a:t>
            </a:r>
            <a:r>
              <a:rPr lang="en-US" b="1" dirty="0" smtClean="0"/>
              <a:t> </a:t>
            </a:r>
            <a:r>
              <a:rPr lang="en-US" b="1" dirty="0" err="1" smtClean="0"/>
              <a:t>wat</a:t>
            </a:r>
            <a:r>
              <a:rPr lang="en-US" b="1" dirty="0" smtClean="0"/>
              <a:t> </a:t>
            </a:r>
            <a:r>
              <a:rPr lang="en-US" b="1" dirty="0" err="1" smtClean="0"/>
              <a:t>slaan</a:t>
            </a:r>
            <a:endParaRPr lang="en-ZA" b="1" dirty="0"/>
          </a:p>
        </p:txBody>
      </p:sp>
      <p:pic>
        <p:nvPicPr>
          <p:cNvPr id="4" name="Content Placeholder 3" descr="Ons Wonderlike Verlosser Stok wat slaan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57338" y="1916832"/>
            <a:ext cx="6954235" cy="4941167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59</TotalTime>
  <Words>121</Words>
  <Application>Microsoft Office PowerPoint</Application>
  <PresentationFormat>On-screen Show (4:3)</PresentationFormat>
  <Paragraphs>32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Flow</vt:lpstr>
      <vt:lpstr>Ons Wonderlike Verlosser is gebore</vt:lpstr>
      <vt:lpstr>1.Agtergrond(8:23)</vt:lpstr>
      <vt:lpstr>2.Wonderlike Belofte(9:1)</vt:lpstr>
      <vt:lpstr>3.Groot Blydskap</vt:lpstr>
      <vt:lpstr>Blydskap soos in die Oestyd</vt:lpstr>
      <vt:lpstr>Blydskap oor die Buit wat verdeel word</vt:lpstr>
      <vt:lpstr>Bevryding: Juk verbreek</vt:lpstr>
      <vt:lpstr>Bevyding:Boeie gebreek</vt:lpstr>
      <vt:lpstr>Bevryding:Stok wat slaan</vt:lpstr>
      <vt:lpstr>Einde vd Oorlog:Skoene</vt:lpstr>
      <vt:lpstr>Einde vd Oorlog: Uniform vol Bloed</vt:lpstr>
      <vt:lpstr>4.Die Wonderlike Verlosser</vt:lpstr>
      <vt:lpstr>5.Sy Name sê Wie en Wat Hy is</vt:lpstr>
      <vt:lpstr>6.Sy Ryk Ewige Vrederyk(v6)</vt:lpstr>
      <vt:lpstr>Slide 15</vt:lpstr>
    </vt:vector>
  </TitlesOfParts>
  <Company>Deftones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Ons Wonderlike Verlosser is gebore</dc:title>
  <dc:creator>user</dc:creator>
  <cp:lastModifiedBy>user</cp:lastModifiedBy>
  <cp:revision>6</cp:revision>
  <dcterms:created xsi:type="dcterms:W3CDTF">2013-12-22T20:41:49Z</dcterms:created>
  <dcterms:modified xsi:type="dcterms:W3CDTF">2013-12-22T21:41:25Z</dcterms:modified>
</cp:coreProperties>
</file>